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2" r:id="rId4"/>
    <p:sldId id="261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.spotify.com/playlist/0Js4gAOWaWl5nSzjytvTfD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ivandelatorre98@Gmail.com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57692" y="2009503"/>
            <a:ext cx="8915399" cy="1151709"/>
          </a:xfrm>
        </p:spPr>
        <p:txBody>
          <a:bodyPr/>
          <a:lstStyle/>
          <a:p>
            <a:pPr algn="ctr"/>
            <a:r>
              <a:rPr lang="es-ES" dirty="0" smtClean="0"/>
              <a:t>Preparativos Boda</a:t>
            </a:r>
            <a:endParaRPr lang="es-E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5077098" y="3770813"/>
            <a:ext cx="2203267" cy="505097"/>
          </a:xfrm>
        </p:spPr>
        <p:txBody>
          <a:bodyPr>
            <a:noAutofit/>
          </a:bodyPr>
          <a:lstStyle/>
          <a:p>
            <a:r>
              <a:rPr lang="es-ES" sz="2000" b="1" i="1" dirty="0" smtClean="0">
                <a:effectLst>
                  <a:reflection blurRad="6350" stA="55000" endA="300" endPos="45500" dir="5400000" sy="-100000" algn="bl" rotWithShape="0"/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Fede &amp; Óscar</a:t>
            </a:r>
          </a:p>
        </p:txBody>
      </p:sp>
    </p:spTree>
    <p:extLst>
      <p:ext uri="{BB962C8B-B14F-4D97-AF65-F5344CB8AC3E}">
        <p14:creationId xmlns:p14="http://schemas.microsoft.com/office/powerpoint/2010/main" val="2018879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38891" y="223515"/>
            <a:ext cx="8911687" cy="1280890"/>
          </a:xfrm>
        </p:spPr>
        <p:txBody>
          <a:bodyPr anchor="ctr"/>
          <a:lstStyle/>
          <a:p>
            <a:pPr algn="ctr"/>
            <a:r>
              <a:rPr lang="es-ES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Disco música </a:t>
            </a:r>
            <a:r>
              <a:rPr lang="es-ES" b="1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Funck</a:t>
            </a:r>
            <a:endParaRPr lang="es-E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Subtítulo 4"/>
          <p:cNvSpPr txBox="1">
            <a:spLocks/>
          </p:cNvSpPr>
          <p:nvPr/>
        </p:nvSpPr>
        <p:spPr>
          <a:xfrm>
            <a:off x="9528560" y="6275355"/>
            <a:ext cx="2532812" cy="476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b="1" i="1" dirty="0" smtClean="0">
                <a:effectLst>
                  <a:reflection blurRad="6350" stA="55000" endA="300" endPos="45500" dir="5400000" sy="-100000" algn="bl" rotWithShape="0"/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Fede &amp; Óscar</a:t>
            </a:r>
          </a:p>
        </p:txBody>
      </p:sp>
      <p:pic>
        <p:nvPicPr>
          <p:cNvPr id="4" name="70s DISCO FUNK HITS MIX!!! THE BEST!!! TOP!!! HD!! MUSICA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62580" y="3395074"/>
            <a:ext cx="1464307" cy="1464310"/>
          </a:xfrm>
        </p:spPr>
      </p:pic>
      <p:sp>
        <p:nvSpPr>
          <p:cNvPr id="8" name="Subtítulo 4"/>
          <p:cNvSpPr txBox="1">
            <a:spLocks/>
          </p:cNvSpPr>
          <p:nvPr/>
        </p:nvSpPr>
        <p:spPr>
          <a:xfrm>
            <a:off x="1579019" y="2150614"/>
            <a:ext cx="8915399" cy="1140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	En este disco podréis encontrar un listado de las mejores canciones 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fanck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/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s-E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73278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260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3659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38891" y="223515"/>
            <a:ext cx="8911687" cy="1280890"/>
          </a:xfrm>
        </p:spPr>
        <p:txBody>
          <a:bodyPr anchor="ctr"/>
          <a:lstStyle/>
          <a:p>
            <a:pPr algn="ctr"/>
            <a:r>
              <a:rPr lang="es-ES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Listado de canciones del disco</a:t>
            </a:r>
            <a:endParaRPr lang="es-E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Subtítulo 4"/>
          <p:cNvSpPr txBox="1">
            <a:spLocks/>
          </p:cNvSpPr>
          <p:nvPr/>
        </p:nvSpPr>
        <p:spPr>
          <a:xfrm>
            <a:off x="9528560" y="6275355"/>
            <a:ext cx="2532812" cy="476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b="1" i="1" dirty="0" smtClean="0">
                <a:effectLst>
                  <a:reflection blurRad="6350" stA="55000" endA="300" endPos="45500" dir="5400000" sy="-100000" algn="bl" rotWithShape="0"/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Fede &amp; Óscar</a:t>
            </a:r>
          </a:p>
        </p:txBody>
      </p:sp>
      <p:sp>
        <p:nvSpPr>
          <p:cNvPr id="8" name="Subtítulo 4"/>
          <p:cNvSpPr txBox="1">
            <a:spLocks/>
          </p:cNvSpPr>
          <p:nvPr/>
        </p:nvSpPr>
        <p:spPr>
          <a:xfrm>
            <a:off x="1892528" y="1529082"/>
            <a:ext cx="8915399" cy="43230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s-E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173135"/>
              </p:ext>
            </p:extLst>
          </p:nvPr>
        </p:nvGraphicFramePr>
        <p:xfrm>
          <a:off x="1638299" y="1697036"/>
          <a:ext cx="9674134" cy="42857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9624">
                  <a:extLst>
                    <a:ext uri="{9D8B030D-6E8A-4147-A177-3AD203B41FA5}">
                      <a16:colId xmlns:a16="http://schemas.microsoft.com/office/drawing/2014/main" val="34997924"/>
                    </a:ext>
                  </a:extLst>
                </a:gridCol>
                <a:gridCol w="1878860">
                  <a:extLst>
                    <a:ext uri="{9D8B030D-6E8A-4147-A177-3AD203B41FA5}">
                      <a16:colId xmlns:a16="http://schemas.microsoft.com/office/drawing/2014/main" val="3383957125"/>
                    </a:ext>
                  </a:extLst>
                </a:gridCol>
                <a:gridCol w="319806">
                  <a:extLst>
                    <a:ext uri="{9D8B030D-6E8A-4147-A177-3AD203B41FA5}">
                      <a16:colId xmlns:a16="http://schemas.microsoft.com/office/drawing/2014/main" val="1401099693"/>
                    </a:ext>
                  </a:extLst>
                </a:gridCol>
                <a:gridCol w="1768927">
                  <a:extLst>
                    <a:ext uri="{9D8B030D-6E8A-4147-A177-3AD203B41FA5}">
                      <a16:colId xmlns:a16="http://schemas.microsoft.com/office/drawing/2014/main" val="3245004157"/>
                    </a:ext>
                  </a:extLst>
                </a:gridCol>
                <a:gridCol w="319806">
                  <a:extLst>
                    <a:ext uri="{9D8B030D-6E8A-4147-A177-3AD203B41FA5}">
                      <a16:colId xmlns:a16="http://schemas.microsoft.com/office/drawing/2014/main" val="3543682333"/>
                    </a:ext>
                  </a:extLst>
                </a:gridCol>
                <a:gridCol w="2348576">
                  <a:extLst>
                    <a:ext uri="{9D8B030D-6E8A-4147-A177-3AD203B41FA5}">
                      <a16:colId xmlns:a16="http://schemas.microsoft.com/office/drawing/2014/main" val="3107954810"/>
                    </a:ext>
                  </a:extLst>
                </a:gridCol>
                <a:gridCol w="399759">
                  <a:extLst>
                    <a:ext uri="{9D8B030D-6E8A-4147-A177-3AD203B41FA5}">
                      <a16:colId xmlns:a16="http://schemas.microsoft.com/office/drawing/2014/main" val="2653595680"/>
                    </a:ext>
                  </a:extLst>
                </a:gridCol>
                <a:gridCol w="2018776">
                  <a:extLst>
                    <a:ext uri="{9D8B030D-6E8A-4147-A177-3AD203B41FA5}">
                      <a16:colId xmlns:a16="http://schemas.microsoft.com/office/drawing/2014/main" val="3812684679"/>
                    </a:ext>
                  </a:extLst>
                </a:gridCol>
              </a:tblGrid>
              <a:tr h="341699"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Stevie Wonder — Superstition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16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Isaac Hayes — Theme from Shaft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31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Bobby Womack — Across 110th Street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46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Earth, Wind &amp; Fire — Let's Groove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extLst>
                  <a:ext uri="{0D108BD9-81ED-4DB2-BD59-A6C34878D82A}">
                    <a16:rowId xmlns:a16="http://schemas.microsoft.com/office/drawing/2014/main" val="2362925936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Jamiroquai — Virtual Insanity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17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Jamiroquai — Canned Heat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32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By the Way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47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Tell Me Baby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extLst>
                  <a:ext uri="{0D108BD9-81ED-4DB2-BD59-A6C34878D82A}">
                    <a16:rowId xmlns:a16="http://schemas.microsoft.com/office/drawing/2014/main" val="182331531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Wild Cherry — Play That Funky Music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18</a:t>
                      </a:r>
                      <a:endParaRPr lang="es-ES" sz="800" b="0" i="0" u="none" strike="noStrike" dirty="0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Prince — Kiss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33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The Gap Band — You Dropped A Bomb On Me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48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Kool &amp; The Gang — Get Down On It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extLst>
                  <a:ext uri="{0D108BD9-81ED-4DB2-BD59-A6C34878D82A}">
                    <a16:rowId xmlns:a16="http://schemas.microsoft.com/office/drawing/2014/main" val="2784417409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Gnarls Barkley — Crazy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19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James Brown — I Got You (I Feel Good)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34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Sly &amp; The Family Stone — Everyday People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49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Chic — Le Freak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extLst>
                  <a:ext uri="{0D108BD9-81ED-4DB2-BD59-A6C34878D82A}">
                    <a16:rowId xmlns:a16="http://schemas.microsoft.com/office/drawing/2014/main" val="1113859623"/>
                  </a:ext>
                </a:extLst>
              </a:tr>
              <a:tr h="308385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5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War — Low Rider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20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Curtis Mayfield — Pusherman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35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Parliament — Give Up The Funk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50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The Whispers — And the Beat Goes On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extLst>
                  <a:ext uri="{0D108BD9-81ED-4DB2-BD59-A6C34878D82A}">
                    <a16:rowId xmlns:a16="http://schemas.microsoft.com/office/drawing/2014/main" val="1364810574"/>
                  </a:ext>
                </a:extLst>
              </a:tr>
              <a:tr h="164015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6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Kool &amp; The Gang — Jungle Boogie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21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Stevie Wonder — Higher Ground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36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Funkadelic — Maggot Brain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3180325779"/>
                  </a:ext>
                </a:extLst>
              </a:tr>
              <a:tr h="164015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7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Curtis Mayfield — Move On Up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22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James Brown — The Payback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37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Herbie Hancock — Chameleon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2403732769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8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Californication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23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Commodores — Brick House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38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Stevie Wonder — I Wish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3130544945"/>
                  </a:ext>
                </a:extLst>
              </a:tr>
              <a:tr h="164015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9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Jamiroquai — Cosmic Girl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24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Edwin Starr — War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39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Jamiroquai — Deeper Underground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3831339133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10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 dirty="0">
                          <a:effectLst/>
                        </a:rPr>
                        <a:t>Rick James — </a:t>
                      </a:r>
                      <a:r>
                        <a:rPr lang="es-ES" sz="800" u="none" strike="noStrike" dirty="0" err="1">
                          <a:effectLst/>
                        </a:rPr>
                        <a:t>Super</a:t>
                      </a:r>
                      <a:r>
                        <a:rPr lang="es-ES" sz="800" u="none" strike="noStrike" dirty="0">
                          <a:effectLst/>
                        </a:rPr>
                        <a:t> Freak</a:t>
                      </a:r>
                      <a:endParaRPr lang="es-ES" sz="800" b="0" i="0" u="none" strike="noStrike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25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Otherside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40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Give It Away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1722160466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11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Cameo — Word Up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26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Scar Tissue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41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Hot Chocolate — You Sexy Thing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1686267428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12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Earth, Wind &amp; Fire — September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27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Can't Stop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42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Michael Jackson — Thriller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3033308155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13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Curtis Mayfield — Superfly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28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Sly &amp; The Family Stone — Family Affair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43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Jamiroquai — Little L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1230823394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14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Average White Band — Pick Up the Pieces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29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Ohio Players — Love Rollercoaster</a:t>
                      </a:r>
                      <a:endParaRPr lang="es-E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44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Jamiroquai — Seven Days in Sunny June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497707035"/>
                  </a:ext>
                </a:extLst>
              </a:tr>
              <a:tr h="314362"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15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800" u="none" strike="noStrike">
                          <a:effectLst/>
                        </a:rPr>
                        <a:t>Red Hot Chili Peppers — Dani California</a:t>
                      </a:r>
                      <a:endParaRPr lang="it-IT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30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Sly &amp; The Family Stone — If You Want Me To Stay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800" u="none" strike="noStrike">
                          <a:effectLst/>
                        </a:rPr>
                        <a:t>45</a:t>
                      </a:r>
                      <a:endParaRPr lang="es-ES" sz="800" b="0" i="0" u="none" strike="noStrike">
                        <a:solidFill>
                          <a:srgbClr val="999999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Red Hot Chili Peppers — Snow (Hey Oh)</a:t>
                      </a:r>
                      <a:endParaRPr lang="en-US" sz="8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26" marR="5526" marT="5526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E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26" marR="5526" marT="5526" marB="0" anchor="b"/>
                </a:tc>
                <a:extLst>
                  <a:ext uri="{0D108BD9-81ED-4DB2-BD59-A6C34878D82A}">
                    <a16:rowId xmlns:a16="http://schemas.microsoft.com/office/drawing/2014/main" val="3514857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88929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892528" y="1529083"/>
            <a:ext cx="8915399" cy="752564"/>
          </a:xfrm>
        </p:spPr>
        <p:txBody>
          <a:bodyPr/>
          <a:lstStyle/>
          <a:p>
            <a:r>
              <a:rPr lang="es-ES" b="1" dirty="0" smtClean="0">
                <a:latin typeface="Arial" panose="020B0604020202020204" pitchFamily="34" charset="0"/>
                <a:cs typeface="Arial" panose="020B0604020202020204" pitchFamily="34" charset="0"/>
              </a:rPr>
              <a:t>Accede a este </a:t>
            </a:r>
            <a:r>
              <a:rPr lang="es-ES" b="1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hipervínculo</a:t>
            </a:r>
            <a:r>
              <a:rPr lang="es-ES" b="1" dirty="0" smtClean="0">
                <a:latin typeface="Arial" panose="020B0604020202020204" pitchFamily="34" charset="0"/>
                <a:cs typeface="Arial" panose="020B0604020202020204" pitchFamily="34" charset="0"/>
              </a:rPr>
              <a:t> para reproducir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s-ES" b="1" dirty="0" smtClean="0">
                <a:latin typeface="Arial" panose="020B0604020202020204" pitchFamily="34" charset="0"/>
                <a:cs typeface="Arial" panose="020B0604020202020204" pitchFamily="34" charset="0"/>
              </a:rPr>
              <a:t>l listado de canciones que hemos seleccionado para su verbena.</a:t>
            </a:r>
            <a:endParaRPr lang="es-E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ítulo 4"/>
          <p:cNvSpPr txBox="1">
            <a:spLocks/>
          </p:cNvSpPr>
          <p:nvPr/>
        </p:nvSpPr>
        <p:spPr>
          <a:xfrm>
            <a:off x="9528560" y="6275355"/>
            <a:ext cx="2532812" cy="476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b="1" i="1" dirty="0" smtClean="0">
                <a:effectLst>
                  <a:reflection blurRad="6350" stA="55000" endA="300" endPos="45500" dir="5400000" sy="-100000" algn="bl" rotWithShape="0"/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Fede &amp; Óscar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338891" y="223515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ES" sz="36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r>
              <a:rPr lang="es-ES" sz="36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anciones para la verbena</a:t>
            </a:r>
            <a:endParaRPr lang="es-ES" sz="36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6365"/>
              </p:ext>
            </p:extLst>
          </p:nvPr>
        </p:nvGraphicFramePr>
        <p:xfrm>
          <a:off x="1892528" y="2436953"/>
          <a:ext cx="9515701" cy="35980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6073">
                  <a:extLst>
                    <a:ext uri="{9D8B030D-6E8A-4147-A177-3AD203B41FA5}">
                      <a16:colId xmlns:a16="http://schemas.microsoft.com/office/drawing/2014/main" val="3530479758"/>
                    </a:ext>
                  </a:extLst>
                </a:gridCol>
                <a:gridCol w="1715353">
                  <a:extLst>
                    <a:ext uri="{9D8B030D-6E8A-4147-A177-3AD203B41FA5}">
                      <a16:colId xmlns:a16="http://schemas.microsoft.com/office/drawing/2014/main" val="2330917359"/>
                    </a:ext>
                  </a:extLst>
                </a:gridCol>
                <a:gridCol w="1850777">
                  <a:extLst>
                    <a:ext uri="{9D8B030D-6E8A-4147-A177-3AD203B41FA5}">
                      <a16:colId xmlns:a16="http://schemas.microsoft.com/office/drawing/2014/main" val="3813677045"/>
                    </a:ext>
                  </a:extLst>
                </a:gridCol>
                <a:gridCol w="1877861">
                  <a:extLst>
                    <a:ext uri="{9D8B030D-6E8A-4147-A177-3AD203B41FA5}">
                      <a16:colId xmlns:a16="http://schemas.microsoft.com/office/drawing/2014/main" val="3258221591"/>
                    </a:ext>
                  </a:extLst>
                </a:gridCol>
                <a:gridCol w="1805637">
                  <a:extLst>
                    <a:ext uri="{9D8B030D-6E8A-4147-A177-3AD203B41FA5}">
                      <a16:colId xmlns:a16="http://schemas.microsoft.com/office/drawing/2014/main" val="3522775840"/>
                    </a:ext>
                  </a:extLst>
                </a:gridCol>
              </a:tblGrid>
              <a:tr h="371412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1. Paquito el chocolatero, de Gustavo Pascual Falcó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11. Ni tu ni nadie, de Alaska y Dinarama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21. Te quiero más, de Fórmula Abierta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31. Me gustas mucho, de Rocío Durcal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41. Mueve la colita, de El Gato DJ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2549601956"/>
                  </a:ext>
                </a:extLst>
              </a:tr>
              <a:tr h="399825">
                <a:tc>
                  <a:txBody>
                    <a:bodyPr/>
                    <a:lstStyle/>
                    <a:p>
                      <a:pPr algn="l" fontAlgn="ctr"/>
                      <a:r>
                        <a:rPr lang="pt-BR" sz="900" u="none" strike="noStrike">
                          <a:effectLst/>
                        </a:rPr>
                        <a:t>2. Ave María, de David Bisbal</a:t>
                      </a:r>
                      <a:endParaRPr lang="pt-BR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12. Suspiros de España, de Antonio Álvarez Alonso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22. Yo quiero bailar, de Sonia y Selena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32. Salta, de Tequila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42. I </a:t>
                      </a:r>
                      <a:r>
                        <a:rPr lang="es-ES" sz="900" u="none" strike="noStrike" dirty="0" err="1">
                          <a:effectLst/>
                        </a:rPr>
                        <a:t>will</a:t>
                      </a:r>
                      <a:r>
                        <a:rPr lang="es-ES" sz="900" u="none" strike="noStrike" dirty="0">
                          <a:effectLst/>
                        </a:rPr>
                        <a:t> </a:t>
                      </a:r>
                      <a:r>
                        <a:rPr lang="es-ES" sz="900" u="none" strike="noStrike" dirty="0" err="1">
                          <a:effectLst/>
                        </a:rPr>
                        <a:t>survive</a:t>
                      </a:r>
                      <a:r>
                        <a:rPr lang="es-ES" sz="900" u="none" strike="noStrike" dirty="0">
                          <a:effectLst/>
                        </a:rPr>
                        <a:t>, de Gloria </a:t>
                      </a:r>
                      <a:r>
                        <a:rPr lang="es-ES" sz="900" u="none" strike="noStrike" dirty="0" err="1">
                          <a:effectLst/>
                        </a:rPr>
                        <a:t>Gaynor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3543609139"/>
                  </a:ext>
                </a:extLst>
              </a:tr>
              <a:tr h="323732">
                <a:tc>
                  <a:txBody>
                    <a:bodyPr/>
                    <a:lstStyle/>
                    <a:p>
                      <a:pPr algn="l" fontAlgn="b"/>
                      <a:r>
                        <a:rPr lang="es-ES" sz="900" u="none" strike="noStrike" dirty="0">
                          <a:effectLst/>
                        </a:rPr>
                        <a:t>3. La </a:t>
                      </a:r>
                      <a:r>
                        <a:rPr lang="es-ES" sz="900" u="none" strike="noStrike" dirty="0" err="1">
                          <a:effectLst/>
                        </a:rPr>
                        <a:t>gozadera</a:t>
                      </a:r>
                      <a:r>
                        <a:rPr lang="es-ES" sz="900" u="none" strike="noStrike" dirty="0">
                          <a:effectLst/>
                        </a:rPr>
                        <a:t>, de Gente de Zona 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13. The Scatman, de Scatman John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23. Follow the leader, de SBS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900" u="none" strike="noStrike">
                          <a:effectLst/>
                        </a:rPr>
                        <a:t>33. Bamboleo, de Gypsy Kings</a:t>
                      </a:r>
                      <a:endParaRPr lang="pt-BR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43. Que la detengan, de David Civera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3214854504"/>
                  </a:ext>
                </a:extLst>
              </a:tr>
              <a:tr h="399825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4. Fiesta pagana, de Mago de Oz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900" u="none" strike="noStrike">
                          <a:effectLst/>
                        </a:rPr>
                        <a:t>14. La barbacoa, de Georgie Dann</a:t>
                      </a:r>
                      <a:endParaRPr lang="fr-FR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24. Hay que venir al sur, de Rafaella Carrá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34. Dame Veneno, de Los Chunguitos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44. No rompas más, de Coyote Dax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3676971053"/>
                  </a:ext>
                </a:extLst>
              </a:tr>
              <a:tr h="366138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5. Olvídame y pega la vuelta, de Pimpinela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15. Insurrección, de El Último de la Fila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25. Me colé en una fiesta, de Mecano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900" u="none" strike="noStrike">
                          <a:effectLst/>
                        </a:rPr>
                        <a:t>35. Amante bandido, de Miguel Bosé</a:t>
                      </a:r>
                      <a:endParaRPr lang="pt-BR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45. Sígueme y te sigo, de Daddy Yankee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1229366784"/>
                  </a:ext>
                </a:extLst>
              </a:tr>
              <a:tr h="3237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6. Sarandonga, de Lolita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16. Bomba, de King Africa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26. Aquí no hay playa, de Los Refrescos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36. Saturday Night, de </a:t>
                      </a:r>
                      <a:r>
                        <a:rPr lang="en-US" sz="900" u="none" strike="noStrike" dirty="0" err="1">
                          <a:effectLst/>
                        </a:rPr>
                        <a:t>Whigfield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46. Toma vitamina, de La Fiesta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1468771686"/>
                  </a:ext>
                </a:extLst>
              </a:tr>
              <a:tr h="366138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7. Cannabis, de Ska-P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17. Y yo sigo aquí, de Paulina Rubio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27. Bailando, de Enrique Iglesias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37. El chachachá del tren, de El Consorcio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47. Mueve tu </a:t>
                      </a:r>
                      <a:r>
                        <a:rPr lang="es-ES" sz="900" u="none" strike="noStrike" dirty="0" err="1">
                          <a:effectLst/>
                        </a:rPr>
                        <a:t>cucu</a:t>
                      </a:r>
                      <a:r>
                        <a:rPr lang="es-ES" sz="900" u="none" strike="noStrike" dirty="0">
                          <a:effectLst/>
                        </a:rPr>
                        <a:t>, de </a:t>
                      </a:r>
                      <a:r>
                        <a:rPr lang="es-ES" sz="900" u="none" strike="noStrike" dirty="0" err="1">
                          <a:effectLst/>
                        </a:rPr>
                        <a:t>Missiego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2117490937"/>
                  </a:ext>
                </a:extLst>
              </a:tr>
              <a:tr h="3237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8. El roce de tu cuerpo, de Platero y Tú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18. A quién le importa, de Alaska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900" u="none" strike="noStrike">
                          <a:effectLst/>
                        </a:rPr>
                        <a:t>28. Mordidita, de Ricky Martin</a:t>
                      </a:r>
                      <a:endParaRPr lang="pt-BR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38. Macarena, de Los del Río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48. Camisa negra, de Juanes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2792314378"/>
                  </a:ext>
                </a:extLst>
              </a:tr>
              <a:tr h="323732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9. Saca el güisqui, cheli; de Desmadre 75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19. Años 80, de Los Piratas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29. El Venao, de Los Cantantes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39. Danza </a:t>
                      </a:r>
                      <a:r>
                        <a:rPr lang="es-ES" sz="900" u="none" strike="noStrike" dirty="0" err="1">
                          <a:effectLst/>
                        </a:rPr>
                        <a:t>Kuduro</a:t>
                      </a:r>
                      <a:r>
                        <a:rPr lang="es-ES" sz="900" u="none" strike="noStrike" dirty="0">
                          <a:effectLst/>
                        </a:rPr>
                        <a:t>, de Don Omar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49. El muerto vivo, de Peret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extLst>
                  <a:ext uri="{0D108BD9-81ED-4DB2-BD59-A6C34878D82A}">
                    <a16:rowId xmlns:a16="http://schemas.microsoft.com/office/drawing/2014/main" val="1770198786"/>
                  </a:ext>
                </a:extLst>
              </a:tr>
              <a:tr h="399825"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10. Dos hombres y un destino, de David Bustamante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20. Mayonesa, de Chocolate Latino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>
                          <a:effectLst/>
                        </a:rPr>
                        <a:t>30. Mucho mejor, de Los Rodríguez</a:t>
                      </a:r>
                      <a:endParaRPr lang="es-ES" sz="900" b="0" i="0" u="none" strike="noStrike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" sz="900" u="none" strike="noStrike" dirty="0">
                          <a:effectLst/>
                        </a:rPr>
                        <a:t>40. Levantando las manos, de El Símbolo</a:t>
                      </a:r>
                      <a:endParaRPr lang="es-ES" sz="900" b="0" i="0" u="none" strike="noStrike" dirty="0">
                        <a:solidFill>
                          <a:srgbClr val="666666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75" marR="5075" marT="507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2285094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3264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892528" y="1529082"/>
            <a:ext cx="8915399" cy="4323078"/>
          </a:xfrm>
        </p:spPr>
        <p:txBody>
          <a:bodyPr/>
          <a:lstStyle/>
          <a:p>
            <a:endParaRPr lang="es-E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Primeramente les indicamos qu</a:t>
            </a:r>
            <a:r>
              <a:rPr lang="es-E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e el apartado de la música no tendrá ningún coste ya que nuestra empresa tiene la licencia para reproducir </a:t>
            </a:r>
            <a:endParaRPr lang="es-E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Esperamos que les hayan gustado ambos discos. Están seleccionados basándonos en el tipo de música que nos dijeron que diéramos mas importancia.</a:t>
            </a:r>
          </a:p>
          <a:p>
            <a:endParaRPr lang="es-E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Si alguno de estos discos no es de su agrado díganoslo y volveremos a crear un nuevo disco lo antes posible.</a:t>
            </a:r>
          </a:p>
          <a:p>
            <a:endParaRPr lang="es-E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Responder a este correo: </a:t>
            </a:r>
            <a:r>
              <a:rPr lang="es-ES" b="1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ivandelatorre98@Gmail.com</a:t>
            </a:r>
            <a:endParaRPr lang="es-E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ítulo 4"/>
          <p:cNvSpPr txBox="1">
            <a:spLocks/>
          </p:cNvSpPr>
          <p:nvPr/>
        </p:nvSpPr>
        <p:spPr>
          <a:xfrm>
            <a:off x="9528560" y="6275355"/>
            <a:ext cx="2532812" cy="476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b="1" i="1" dirty="0" smtClean="0">
                <a:effectLst>
                  <a:reflection blurRad="6350" stA="55000" endA="300" endPos="45500" dir="5400000" sy="-100000" algn="bl" rotWithShape="0"/>
                </a:effectLst>
                <a:latin typeface="Algerian" panose="04020705040A02060702" pitchFamily="82" charset="0"/>
                <a:cs typeface="Arial" panose="020B0604020202020204" pitchFamily="34" charset="0"/>
              </a:rPr>
              <a:t>Fede &amp; Óscar</a:t>
            </a:r>
          </a:p>
        </p:txBody>
      </p:sp>
    </p:spTree>
    <p:extLst>
      <p:ext uri="{BB962C8B-B14F-4D97-AF65-F5344CB8AC3E}">
        <p14:creationId xmlns:p14="http://schemas.microsoft.com/office/powerpoint/2010/main" val="32333140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1024</TotalTime>
  <Words>393</Words>
  <Application>Microsoft Office PowerPoint</Application>
  <PresentationFormat>Panorámica</PresentationFormat>
  <Paragraphs>169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Algerian</vt:lpstr>
      <vt:lpstr>Arial</vt:lpstr>
      <vt:lpstr>Calibri</vt:lpstr>
      <vt:lpstr>Century Gothic</vt:lpstr>
      <vt:lpstr>Times New Roman</vt:lpstr>
      <vt:lpstr>Wingdings 3</vt:lpstr>
      <vt:lpstr>Espiral</vt:lpstr>
      <vt:lpstr>Preparativos Boda</vt:lpstr>
      <vt:lpstr>Disco música Funck</vt:lpstr>
      <vt:lpstr>Listado de canciones del disco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Preparativos Boda</dc:title>
  <dc:creator>Ivan Jimenez Ortiz</dc:creator>
  <cp:lastModifiedBy>Ivan Jimenez Ortiz</cp:lastModifiedBy>
  <cp:revision>31</cp:revision>
  <dcterms:created xsi:type="dcterms:W3CDTF">2019-06-05T09:12:44Z</dcterms:created>
  <dcterms:modified xsi:type="dcterms:W3CDTF">2019-06-12T16:21:39Z</dcterms:modified>
</cp:coreProperties>
</file>